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"/>
  </p:notesMasterIdLst>
  <p:sldIdLst>
    <p:sldId id="417" r:id="rId2"/>
    <p:sldId id="395" r:id="rId3"/>
    <p:sldId id="400" r:id="rId4"/>
    <p:sldId id="419" r:id="rId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视差动画" id="{4604AF80-CB09-4406-ABD7-D276F86AFDEE}">
          <p14:sldIdLst>
            <p14:sldId id="417"/>
            <p14:sldId id="395"/>
            <p14:sldId id="400"/>
            <p14:sldId id="41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53" autoAdjust="0"/>
    <p:restoredTop sz="94660"/>
  </p:normalViewPr>
  <p:slideViewPr>
    <p:cSldViewPr snapToGrid="0">
      <p:cViewPr>
        <p:scale>
          <a:sx n="100" d="100"/>
          <a:sy n="100" d="100"/>
        </p:scale>
        <p:origin x="2598" y="12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0E02C5-C7FD-4190-8533-811142F4B362}" type="datetimeFigureOut">
              <a:rPr lang="zh-CN" altLang="en-US" smtClean="0"/>
              <a:t>2023/9/14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831283-69FB-4F68-A539-A9E0867D2B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21622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3A0625-3676-4F43-ADD2-3129AA7A0838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63430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F2C1E6-68AD-4704-ABDC-EDF638FC59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09AD982-D808-4355-9C39-38A696C285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ED745FA-EA4C-4E4A-88A7-B60E5448AA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310DE8-6AB4-4066-9D19-17DA4BE1A0F7}" type="datetimeFigureOut">
              <a:rPr lang="zh-CN" altLang="en-US" smtClean="0"/>
              <a:t>2023/9/14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3277F6B-536B-4EE5-9AAB-2327A9D3B9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1985242-EF5A-4330-BD5B-BC17C3E8AC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9779FC-814C-4EB4-A50C-F9082BC6D4E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14703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6ECC4D9-797C-4A16-978F-B296959D5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E9C7B08-2606-447E-B457-0A118BDE28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B1CC2D3-21C2-467A-AE36-79C501A5F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310DE8-6AB4-4066-9D19-17DA4BE1A0F7}" type="datetimeFigureOut">
              <a:rPr lang="zh-CN" altLang="en-US" smtClean="0"/>
              <a:t>2023/9/14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6132B75-9164-4882-854E-71DFDEF8FF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0FA2BFF-5B07-488D-818D-964F4FEACA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9779FC-814C-4EB4-A50C-F9082BC6D4E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29963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9BD426A2-1D70-473A-A13F-C8AED8D840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6932F9E-EACA-44BC-B645-1279B68E6F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5DC82FE-68E7-4DAF-878C-565A630034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310DE8-6AB4-4066-9D19-17DA4BE1A0F7}" type="datetimeFigureOut">
              <a:rPr lang="zh-CN" altLang="en-US" smtClean="0"/>
              <a:t>2023/9/14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18A8E88-ED7D-49FF-89A6-73405FEA2E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5F7A5AC-5D81-4430-AEF1-690E4CDBA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9779FC-814C-4EB4-A50C-F9082BC6D4E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54434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603757-5B0F-4453-BA1C-16EE47D33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DE6A245-35E3-45DB-999C-39B91F7037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E1E0A7A-B27C-4661-B2D5-F3EBF5BB91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310DE8-6AB4-4066-9D19-17DA4BE1A0F7}" type="datetimeFigureOut">
              <a:rPr lang="zh-CN" altLang="en-US" smtClean="0"/>
              <a:t>2023/9/14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70DCCD9-9328-4FAB-ADB2-251F1D312A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53426B2-34AE-490C-B70C-983E84FF3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9779FC-814C-4EB4-A50C-F9082BC6D4E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84063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BB17C87-1E79-47E5-BAF4-ADA4C15440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D3C20A2-7651-434C-BF9B-ECD0DB7999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9E2CDE5-5726-4825-8449-931AA6B6A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310DE8-6AB4-4066-9D19-17DA4BE1A0F7}" type="datetimeFigureOut">
              <a:rPr lang="zh-CN" altLang="en-US" smtClean="0"/>
              <a:t>2023/9/14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9A7C585-AE63-4473-8CF1-133973354F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4D94BB3-C996-4E68-9684-E0283679C5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9779FC-814C-4EB4-A50C-F9082BC6D4E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89277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CF9713-D805-469D-8AA8-5B7D9EF87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003D37B-A0A2-45ED-B9AB-C50EF198BD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C1B36EC-6052-4A45-B954-36BC641DE3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B8135C2-7BD3-48F4-8363-DF6B8F87CC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310DE8-6AB4-4066-9D19-17DA4BE1A0F7}" type="datetimeFigureOut">
              <a:rPr lang="zh-CN" altLang="en-US" smtClean="0"/>
              <a:t>2023/9/14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0A20F00-0049-43F2-9688-3FBD517EC0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BF1BD83-515F-4C8D-8FCF-9E26718E61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9779FC-814C-4EB4-A50C-F9082BC6D4E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77947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1CB5086-622B-4C77-96B1-5838E6B8E9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EE0D282-1396-49FF-B749-E48828C7F6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CE5366B-F963-46CF-A63D-BD2B9AC9AB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6A84761A-97D6-4741-A136-013DE8D9138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30E0C66-A965-4D05-BDD0-6BD00747BC3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B73763D1-9E7A-4AE0-A628-AB16ED9B98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310DE8-6AB4-4066-9D19-17DA4BE1A0F7}" type="datetimeFigureOut">
              <a:rPr lang="zh-CN" altLang="en-US" smtClean="0"/>
              <a:t>2023/9/14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9A55C12A-77BF-4BE0-BA1A-07CF92A6CD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14B05FAC-5AFC-4E4C-8E03-EDAAE2B4FC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9779FC-814C-4EB4-A50C-F9082BC6D4E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34751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EDB5B6-B390-441C-9544-981B21B8DA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3AF77ABF-1DB9-464B-A3E3-1F70CBF888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310DE8-6AB4-4066-9D19-17DA4BE1A0F7}" type="datetimeFigureOut">
              <a:rPr lang="zh-CN" altLang="en-US" smtClean="0"/>
              <a:t>2023/9/14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30793C6-ACF9-42ED-BEE8-3854281C10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4C34C20-D0AF-47E2-ABB1-92635EF2A3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9779FC-814C-4EB4-A50C-F9082BC6D4E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4555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40E7DF11-1BB2-44F6-A082-DF584116E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310DE8-6AB4-4066-9D19-17DA4BE1A0F7}" type="datetimeFigureOut">
              <a:rPr lang="zh-CN" altLang="en-US" smtClean="0"/>
              <a:t>2023/9/14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D63A8B1-929C-4EFD-BB02-047B04CEEA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577D8E4-75D7-441E-A3A9-694ED1CBCB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9779FC-814C-4EB4-A50C-F9082BC6D4E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922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1BB8D1-C16D-4855-B1B4-54957ED9A4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354AE34-2B49-4092-86F1-9CF2259A5D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A0706B4-72E0-41CC-95B9-9F48C2D12A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9CCF24D-6466-4712-A975-F7046E6E3D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310DE8-6AB4-4066-9D19-17DA4BE1A0F7}" type="datetimeFigureOut">
              <a:rPr lang="zh-CN" altLang="en-US" smtClean="0"/>
              <a:t>2023/9/14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ABCFB83-77F2-4445-AFF8-4073BC58EC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C828A77-DF99-46BF-A7DD-421970FDD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9779FC-814C-4EB4-A50C-F9082BC6D4E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52878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2B3D6BC-C07B-4691-8F7E-2AFD13C9F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1188514C-239F-47E7-98C9-32DC0C8F384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018B5D6-9C2F-4205-A28E-25E510F817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734D806-A05E-4F78-9C93-4465B607CC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310DE8-6AB4-4066-9D19-17DA4BE1A0F7}" type="datetimeFigureOut">
              <a:rPr lang="zh-CN" altLang="en-US" smtClean="0"/>
              <a:t>2023/9/14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BF4DDBE-4CD1-437B-8344-12AA812B07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4BFEAA5-A99B-4073-AEA7-216E24AE7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9779FC-814C-4EB4-A50C-F9082BC6D4E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74625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FAE1B8AE-E707-4D30-9B91-6220B5194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767F10D-630E-44DF-9A8B-F5F2403DE7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E0B9C44-2404-4D3F-AF27-06D536ED0F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310DE8-6AB4-4066-9D19-17DA4BE1A0F7}" type="datetimeFigureOut">
              <a:rPr lang="zh-CN" altLang="en-US" smtClean="0"/>
              <a:t>2023/9/14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A37E93F-1295-4814-BFFE-0ED88A0879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5E7B76C-9049-4249-9B3E-A0337FDFBB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9779FC-814C-4EB4-A50C-F9082BC6D4E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65834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远景" descr="夜空下的树林&#10;&#10;低可信度描述已自动生成">
            <a:extLst>
              <a:ext uri="{FF2B5EF4-FFF2-40B4-BE49-F238E27FC236}">
                <a16:creationId xmlns:a16="http://schemas.microsoft.com/office/drawing/2014/main" id="{6758FBE6-C1D6-4937-B539-B259F8363B3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128000"/>
          </a:xfrm>
          <a:prstGeom prst="rect">
            <a:avLst/>
          </a:prstGeom>
        </p:spPr>
      </p:pic>
      <p:sp>
        <p:nvSpPr>
          <p:cNvPr id="81" name="椭圆 80">
            <a:extLst>
              <a:ext uri="{FF2B5EF4-FFF2-40B4-BE49-F238E27FC236}">
                <a16:creationId xmlns:a16="http://schemas.microsoft.com/office/drawing/2014/main" id="{EF7185F4-D74A-4FF5-826E-F162717C406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165442" y="562759"/>
            <a:ext cx="7447280" cy="3942080"/>
          </a:xfrm>
          <a:prstGeom prst="ellipse">
            <a:avLst/>
          </a:prstGeom>
          <a:gradFill flip="none" rotWithShape="1">
            <a:gsLst>
              <a:gs pos="21000">
                <a:srgbClr val="122B3F">
                  <a:alpha val="45000"/>
                </a:srgbClr>
              </a:gs>
              <a:gs pos="100000">
                <a:srgbClr val="122B3F">
                  <a:alpha val="0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中景" descr="黑暗中的灯光&#10;&#10;低可信度描述已自动生成">
            <a:extLst>
              <a:ext uri="{FF2B5EF4-FFF2-40B4-BE49-F238E27FC236}">
                <a16:creationId xmlns:a16="http://schemas.microsoft.com/office/drawing/2014/main" id="{92B1C5A8-DB6B-47A9-B9FD-34A2FFCE723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128000"/>
          </a:xfrm>
          <a:prstGeom prst="rect">
            <a:avLst/>
          </a:prstGeom>
        </p:spPr>
      </p:pic>
      <p:grpSp>
        <p:nvGrpSpPr>
          <p:cNvPr id="87" name="组合 86">
            <a:extLst>
              <a:ext uri="{FF2B5EF4-FFF2-40B4-BE49-F238E27FC236}">
                <a16:creationId xmlns:a16="http://schemas.microsoft.com/office/drawing/2014/main" id="{9CC88A9C-0590-4F29-A07F-D51C4A0EF156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190240" y="1107440"/>
            <a:ext cx="5811520" cy="3915973"/>
            <a:chOff x="3190240" y="1107440"/>
            <a:chExt cx="5811520" cy="3915973"/>
          </a:xfrm>
        </p:grpSpPr>
        <p:sp>
          <p:nvSpPr>
            <p:cNvPr id="65" name="文本框 64">
              <a:extLst>
                <a:ext uri="{FF2B5EF4-FFF2-40B4-BE49-F238E27FC236}">
                  <a16:creationId xmlns:a16="http://schemas.microsoft.com/office/drawing/2014/main" id="{55832275-819A-4EBB-BB56-2EDD9715A02C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297545" y="1338351"/>
              <a:ext cx="159691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5400" dirty="0">
                  <a:solidFill>
                    <a:schemeClr val="bg1"/>
                  </a:solidFill>
                  <a:latin typeface="+mj-ea"/>
                  <a:ea typeface="+mj-ea"/>
                </a:rPr>
                <a:t>GP4</a:t>
              </a:r>
              <a:endParaRPr lang="zh-CN" altLang="en-US" sz="54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66" name="文本框 65">
              <a:extLst>
                <a:ext uri="{FF2B5EF4-FFF2-40B4-BE49-F238E27FC236}">
                  <a16:creationId xmlns:a16="http://schemas.microsoft.com/office/drawing/2014/main" id="{A0155AFE-4E5F-4D97-9327-9E4A096C0FC8}"/>
                </a:ext>
              </a:extLst>
            </p:cNvPr>
            <p:cNvSpPr txBox="1">
              <a:spLocks/>
            </p:cNvSpPr>
            <p:nvPr/>
          </p:nvSpPr>
          <p:spPr>
            <a:xfrm>
              <a:off x="3190240" y="2345906"/>
              <a:ext cx="581152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5400" dirty="0">
                  <a:solidFill>
                    <a:schemeClr val="bg1"/>
                  </a:solidFill>
                  <a:latin typeface="+mj-ea"/>
                  <a:ea typeface="+mj-ea"/>
                </a:rPr>
                <a:t>NURSE STRESS</a:t>
              </a:r>
              <a:endParaRPr lang="zh-CN" altLang="en-US" sz="54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grpSp>
          <p:nvGrpSpPr>
            <p:cNvPr id="83" name="组合 82">
              <a:extLst>
                <a:ext uri="{FF2B5EF4-FFF2-40B4-BE49-F238E27FC236}">
                  <a16:creationId xmlns:a16="http://schemas.microsoft.com/office/drawing/2014/main" id="{C697EBA1-9BC5-4E5D-BF16-C3A8FD5F508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4597400" y="1107440"/>
              <a:ext cx="3002951" cy="1109740"/>
              <a:chOff x="4597400" y="685801"/>
              <a:chExt cx="3002951" cy="1358659"/>
            </a:xfrm>
          </p:grpSpPr>
          <p:cxnSp>
            <p:nvCxnSpPr>
              <p:cNvPr id="69" name="直接连接符 68">
                <a:extLst>
                  <a:ext uri="{FF2B5EF4-FFF2-40B4-BE49-F238E27FC236}">
                    <a16:creationId xmlns:a16="http://schemas.microsoft.com/office/drawing/2014/main" id="{29A23CA9-3A46-4B26-81E9-64CEC07BDE3E}"/>
                  </a:ext>
                </a:extLst>
              </p:cNvPr>
              <p:cNvCxnSpPr>
                <a:cxnSpLocks noGrp="1" noRot="1" noMove="1" noResize="1" noEditPoints="1" noAdjustHandles="1" noChangeArrowheads="1" noChangeShapeType="1"/>
              </p:cNvCxnSpPr>
              <p:nvPr/>
            </p:nvCxnSpPr>
            <p:spPr>
              <a:xfrm>
                <a:off x="4597400" y="685801"/>
                <a:ext cx="2997200" cy="0"/>
              </a:xfrm>
              <a:prstGeom prst="line">
                <a:avLst/>
              </a:prstGeom>
              <a:noFill/>
              <a:ln w="63500" cap="sq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grpSp>
            <p:nvGrpSpPr>
              <p:cNvPr id="74" name="组合 73">
                <a:extLst>
                  <a:ext uri="{FF2B5EF4-FFF2-40B4-BE49-F238E27FC236}">
                    <a16:creationId xmlns:a16="http://schemas.microsoft.com/office/drawing/2014/main" id="{2D5B4315-C99C-4F0C-8FD4-FEB89222A97F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4597879" y="685802"/>
                <a:ext cx="3002472" cy="1358658"/>
                <a:chOff x="4597879" y="685801"/>
                <a:chExt cx="3002472" cy="1479429"/>
              </a:xfrm>
            </p:grpSpPr>
            <p:cxnSp>
              <p:nvCxnSpPr>
                <p:cNvPr id="71" name="直接连接符 70">
                  <a:extLst>
                    <a:ext uri="{FF2B5EF4-FFF2-40B4-BE49-F238E27FC236}">
                      <a16:creationId xmlns:a16="http://schemas.microsoft.com/office/drawing/2014/main" id="{F0BCB6C6-EAE5-44A4-8C25-223EDDD61481}"/>
                    </a:ext>
                  </a:extLst>
                </p:cNvPr>
                <p:cNvCxnSpPr>
                  <a:cxnSpLocks noGrp="1" noRot="1" noMove="1" noResize="1" noEditPoints="1" noAdjustHandles="1" noChangeArrowheads="1" noChangeShapeType="1"/>
                </p:cNvCxnSpPr>
                <p:nvPr/>
              </p:nvCxnSpPr>
              <p:spPr>
                <a:xfrm flipV="1">
                  <a:off x="7600351" y="685801"/>
                  <a:ext cx="0" cy="1479429"/>
                </a:xfrm>
                <a:prstGeom prst="line">
                  <a:avLst/>
                </a:prstGeom>
                <a:noFill/>
                <a:ln w="63500" cap="sq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73" name="直接连接符 72">
                  <a:extLst>
                    <a:ext uri="{FF2B5EF4-FFF2-40B4-BE49-F238E27FC236}">
                      <a16:creationId xmlns:a16="http://schemas.microsoft.com/office/drawing/2014/main" id="{38A39B2D-E7DF-4785-BD81-0A8839FD3380}"/>
                    </a:ext>
                  </a:extLst>
                </p:cNvPr>
                <p:cNvCxnSpPr>
                  <a:cxnSpLocks noGrp="1" noRot="1" noMove="1" noResize="1" noEditPoints="1" noAdjustHandles="1" noChangeArrowheads="1" noChangeShapeType="1"/>
                </p:cNvCxnSpPr>
                <p:nvPr/>
              </p:nvCxnSpPr>
              <p:spPr>
                <a:xfrm flipV="1">
                  <a:off x="4597879" y="685801"/>
                  <a:ext cx="0" cy="1479429"/>
                </a:xfrm>
                <a:prstGeom prst="line">
                  <a:avLst/>
                </a:prstGeom>
                <a:noFill/>
                <a:ln w="63500" cap="sq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</p:grpSp>
        <p:cxnSp>
          <p:nvCxnSpPr>
            <p:cNvPr id="76" name="直接连接符 75">
              <a:extLst>
                <a:ext uri="{FF2B5EF4-FFF2-40B4-BE49-F238E27FC236}">
                  <a16:creationId xmlns:a16="http://schemas.microsoft.com/office/drawing/2014/main" id="{3E64D82F-714C-4769-9F04-B9C1DCFDA973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7600351" y="3318084"/>
              <a:ext cx="0" cy="1063416"/>
            </a:xfrm>
            <a:prstGeom prst="line">
              <a:avLst/>
            </a:prstGeom>
            <a:noFill/>
            <a:ln w="63500" cap="sq">
              <a:gradFill flip="none" rotWithShape="1">
                <a:gsLst>
                  <a:gs pos="0">
                    <a:schemeClr val="bg1"/>
                  </a:gs>
                  <a:gs pos="77000">
                    <a:schemeClr val="bg1">
                      <a:alpha val="0"/>
                    </a:schemeClr>
                  </a:gs>
                </a:gsLst>
                <a:lin ang="162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7" name="直接连接符 76">
              <a:extLst>
                <a:ext uri="{FF2B5EF4-FFF2-40B4-BE49-F238E27FC236}">
                  <a16:creationId xmlns:a16="http://schemas.microsoft.com/office/drawing/2014/main" id="{F7BC7BED-4482-493D-98A9-1A5B16B3D8E2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4597879" y="3318085"/>
              <a:ext cx="0" cy="1705328"/>
            </a:xfrm>
            <a:prstGeom prst="line">
              <a:avLst/>
            </a:prstGeom>
            <a:noFill/>
            <a:ln w="63500" cap="sq">
              <a:gradFill flip="none" rotWithShape="1">
                <a:gsLst>
                  <a:gs pos="0">
                    <a:schemeClr val="bg1"/>
                  </a:gs>
                  <a:gs pos="89000">
                    <a:schemeClr val="bg1">
                      <a:alpha val="0"/>
                    </a:schemeClr>
                  </a:gs>
                </a:gsLst>
                <a:lin ang="162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pic>
        <p:nvPicPr>
          <p:cNvPr id="7" name="近景" descr="蓝色的天空&#10;&#10;中度可信度描述已自动生成">
            <a:extLst>
              <a:ext uri="{FF2B5EF4-FFF2-40B4-BE49-F238E27FC236}">
                <a16:creationId xmlns:a16="http://schemas.microsoft.com/office/drawing/2014/main" id="{338C55CE-4906-4547-89E4-B5B1897A8EA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128000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BC336DFA-D40A-40D2-A366-A0D3E7DB7B2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6368955"/>
            <a:ext cx="12192000" cy="1759045"/>
          </a:xfrm>
          <a:prstGeom prst="rect">
            <a:avLst/>
          </a:prstGeom>
          <a:gradFill flip="none" rotWithShape="1">
            <a:gsLst>
              <a:gs pos="36000">
                <a:srgbClr val="122B3F">
                  <a:alpha val="80000"/>
                </a:srgbClr>
              </a:gs>
              <a:gs pos="0">
                <a:srgbClr val="122B3F">
                  <a:alpha val="0"/>
                </a:srgbClr>
              </a:gs>
              <a:gs pos="100000">
                <a:srgbClr val="122B3F"/>
              </a:gs>
            </a:gsLst>
            <a:lin ang="54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1296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">
        <p:fade/>
      </p:transition>
    </mc:Choice>
    <mc:Fallback xmlns="">
      <p:transition spd="med" advClick="0" advTm="50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远景" descr="夜空下的树林&#10;&#10;低可信度描述已自动生成">
            <a:extLst>
              <a:ext uri="{FF2B5EF4-FFF2-40B4-BE49-F238E27FC236}">
                <a16:creationId xmlns:a16="http://schemas.microsoft.com/office/drawing/2014/main" id="{7DA318B1-8A1B-41A7-AC34-CB7DC366FF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70760" y="-3525520"/>
            <a:ext cx="16733520" cy="11155680"/>
          </a:xfrm>
          <a:prstGeom prst="rect">
            <a:avLst/>
          </a:prstGeom>
        </p:spPr>
      </p:pic>
      <p:grpSp>
        <p:nvGrpSpPr>
          <p:cNvPr id="44" name="组合 43">
            <a:extLst>
              <a:ext uri="{FF2B5EF4-FFF2-40B4-BE49-F238E27FC236}">
                <a16:creationId xmlns:a16="http://schemas.microsoft.com/office/drawing/2014/main" id="{D5D4D6CB-8468-4E8C-895B-FD5AC2D55FB2}"/>
              </a:ext>
            </a:extLst>
          </p:cNvPr>
          <p:cNvGrpSpPr/>
          <p:nvPr/>
        </p:nvGrpSpPr>
        <p:grpSpPr>
          <a:xfrm>
            <a:off x="3190240" y="-2639382"/>
            <a:ext cx="5811520" cy="3915973"/>
            <a:chOff x="3190240" y="1107440"/>
            <a:chExt cx="5811520" cy="3915973"/>
          </a:xfrm>
        </p:grpSpPr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AA4E394B-4B12-40E2-AC9E-04E04CADF2C4}"/>
                </a:ext>
              </a:extLst>
            </p:cNvPr>
            <p:cNvSpPr txBox="1"/>
            <p:nvPr/>
          </p:nvSpPr>
          <p:spPr>
            <a:xfrm>
              <a:off x="5170106" y="1338351"/>
              <a:ext cx="1851789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5400" dirty="0">
                  <a:solidFill>
                    <a:schemeClr val="bg1"/>
                  </a:solidFill>
                  <a:latin typeface="+mj-ea"/>
                  <a:ea typeface="+mj-ea"/>
                </a:rPr>
                <a:t>2021</a:t>
              </a:r>
              <a:endParaRPr lang="zh-CN" altLang="en-US" sz="54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46" name="文本框 45">
              <a:extLst>
                <a:ext uri="{FF2B5EF4-FFF2-40B4-BE49-F238E27FC236}">
                  <a16:creationId xmlns:a16="http://schemas.microsoft.com/office/drawing/2014/main" id="{C7127BEC-A4AD-48C7-B56A-DCCEBF43E217}"/>
                </a:ext>
              </a:extLst>
            </p:cNvPr>
            <p:cNvSpPr txBox="1"/>
            <p:nvPr/>
          </p:nvSpPr>
          <p:spPr>
            <a:xfrm>
              <a:off x="3190240" y="2345906"/>
              <a:ext cx="581152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5400" dirty="0">
                  <a:solidFill>
                    <a:schemeClr val="bg1"/>
                  </a:solidFill>
                  <a:latin typeface="+mj-ea"/>
                  <a:ea typeface="+mj-ea"/>
                </a:rPr>
                <a:t>视差动画封面</a:t>
              </a:r>
            </a:p>
          </p:txBody>
        </p:sp>
        <p:grpSp>
          <p:nvGrpSpPr>
            <p:cNvPr id="47" name="组合 46">
              <a:extLst>
                <a:ext uri="{FF2B5EF4-FFF2-40B4-BE49-F238E27FC236}">
                  <a16:creationId xmlns:a16="http://schemas.microsoft.com/office/drawing/2014/main" id="{A8DFCC48-3E66-4FAF-B319-5969043B02DA}"/>
                </a:ext>
              </a:extLst>
            </p:cNvPr>
            <p:cNvGrpSpPr/>
            <p:nvPr/>
          </p:nvGrpSpPr>
          <p:grpSpPr>
            <a:xfrm>
              <a:off x="4597400" y="1107440"/>
              <a:ext cx="3002951" cy="1109740"/>
              <a:chOff x="4597400" y="685801"/>
              <a:chExt cx="3002951" cy="1358659"/>
            </a:xfrm>
          </p:grpSpPr>
          <p:cxnSp>
            <p:nvCxnSpPr>
              <p:cNvPr id="50" name="直接连接符 49">
                <a:extLst>
                  <a:ext uri="{FF2B5EF4-FFF2-40B4-BE49-F238E27FC236}">
                    <a16:creationId xmlns:a16="http://schemas.microsoft.com/office/drawing/2014/main" id="{4CF6DFC3-C1EB-4113-B14D-4FE0AAD97D8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97400" y="685801"/>
                <a:ext cx="2997200" cy="0"/>
              </a:xfrm>
              <a:prstGeom prst="line">
                <a:avLst/>
              </a:prstGeom>
              <a:noFill/>
              <a:ln w="63500" cap="sq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grpSp>
            <p:nvGrpSpPr>
              <p:cNvPr id="51" name="组合 50">
                <a:extLst>
                  <a:ext uri="{FF2B5EF4-FFF2-40B4-BE49-F238E27FC236}">
                    <a16:creationId xmlns:a16="http://schemas.microsoft.com/office/drawing/2014/main" id="{77239DB0-F14F-44A8-9E7F-0525E840FC2A}"/>
                  </a:ext>
                </a:extLst>
              </p:cNvPr>
              <p:cNvGrpSpPr/>
              <p:nvPr/>
            </p:nvGrpSpPr>
            <p:grpSpPr>
              <a:xfrm>
                <a:off x="4597879" y="685802"/>
                <a:ext cx="3002472" cy="1358658"/>
                <a:chOff x="4597879" y="685801"/>
                <a:chExt cx="3002472" cy="1479429"/>
              </a:xfrm>
            </p:grpSpPr>
            <p:cxnSp>
              <p:nvCxnSpPr>
                <p:cNvPr id="52" name="直接连接符 51">
                  <a:extLst>
                    <a:ext uri="{FF2B5EF4-FFF2-40B4-BE49-F238E27FC236}">
                      <a16:creationId xmlns:a16="http://schemas.microsoft.com/office/drawing/2014/main" id="{DD6A4F96-94C6-44A0-B2BC-7989932710F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600351" y="685801"/>
                  <a:ext cx="0" cy="1479429"/>
                </a:xfrm>
                <a:prstGeom prst="line">
                  <a:avLst/>
                </a:prstGeom>
                <a:noFill/>
                <a:ln w="63500" cap="sq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53" name="直接连接符 52">
                  <a:extLst>
                    <a:ext uri="{FF2B5EF4-FFF2-40B4-BE49-F238E27FC236}">
                      <a16:creationId xmlns:a16="http://schemas.microsoft.com/office/drawing/2014/main" id="{B1B2971D-4F5A-4D00-85D3-04E0E359EE0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597879" y="685801"/>
                  <a:ext cx="0" cy="1479429"/>
                </a:xfrm>
                <a:prstGeom prst="line">
                  <a:avLst/>
                </a:prstGeom>
                <a:noFill/>
                <a:ln w="63500" cap="sq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</p:grpSp>
        <p:cxnSp>
          <p:nvCxnSpPr>
            <p:cNvPr id="48" name="直接连接符 47">
              <a:extLst>
                <a:ext uri="{FF2B5EF4-FFF2-40B4-BE49-F238E27FC236}">
                  <a16:creationId xmlns:a16="http://schemas.microsoft.com/office/drawing/2014/main" id="{8535C5E5-FD78-4906-AEA5-A27FC2C336F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00351" y="3318084"/>
              <a:ext cx="0" cy="1063416"/>
            </a:xfrm>
            <a:prstGeom prst="line">
              <a:avLst/>
            </a:prstGeom>
            <a:noFill/>
            <a:ln w="63500" cap="sq">
              <a:gradFill flip="none" rotWithShape="1">
                <a:gsLst>
                  <a:gs pos="0">
                    <a:schemeClr val="bg1"/>
                  </a:gs>
                  <a:gs pos="77000">
                    <a:schemeClr val="bg1">
                      <a:alpha val="0"/>
                    </a:schemeClr>
                  </a:gs>
                </a:gsLst>
                <a:lin ang="162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9" name="直接连接符 48">
              <a:extLst>
                <a:ext uri="{FF2B5EF4-FFF2-40B4-BE49-F238E27FC236}">
                  <a16:creationId xmlns:a16="http://schemas.microsoft.com/office/drawing/2014/main" id="{FD0984DE-6F4B-4861-9655-798A413DE10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97879" y="3318085"/>
              <a:ext cx="0" cy="1705328"/>
            </a:xfrm>
            <a:prstGeom prst="line">
              <a:avLst/>
            </a:prstGeom>
            <a:noFill/>
            <a:ln w="63500" cap="sq">
              <a:gradFill flip="none" rotWithShape="1">
                <a:gsLst>
                  <a:gs pos="0">
                    <a:schemeClr val="bg1"/>
                  </a:gs>
                  <a:gs pos="89000">
                    <a:schemeClr val="bg1">
                      <a:alpha val="0"/>
                    </a:schemeClr>
                  </a:gs>
                </a:gsLst>
                <a:lin ang="162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pic>
        <p:nvPicPr>
          <p:cNvPr id="13" name="中景" descr="黑暗中的灯光&#10;&#10;低可信度描述已自动生成">
            <a:extLst>
              <a:ext uri="{FF2B5EF4-FFF2-40B4-BE49-F238E27FC236}">
                <a16:creationId xmlns:a16="http://schemas.microsoft.com/office/drawing/2014/main" id="{CB0C2F55-7FD8-431A-97A3-5ACD703DF5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484880"/>
            <a:ext cx="12192000" cy="8128000"/>
          </a:xfrm>
          <a:prstGeom prst="rect">
            <a:avLst/>
          </a:prstGeom>
        </p:spPr>
      </p:pic>
      <p:pic>
        <p:nvPicPr>
          <p:cNvPr id="11" name="近景" descr="蓝色的天空&#10;&#10;中度可信度描述已自动生成">
            <a:extLst>
              <a:ext uri="{FF2B5EF4-FFF2-40B4-BE49-F238E27FC236}">
                <a16:creationId xmlns:a16="http://schemas.microsoft.com/office/drawing/2014/main" id="{803679D9-A1C2-46AC-99DB-7476F44CF8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806440"/>
            <a:ext cx="12192000" cy="8128000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3A4BA218-0B60-4523-9F3D-D725CEBC85E7}"/>
              </a:ext>
            </a:extLst>
          </p:cNvPr>
          <p:cNvSpPr/>
          <p:nvPr/>
        </p:nvSpPr>
        <p:spPr>
          <a:xfrm>
            <a:off x="0" y="-807721"/>
            <a:ext cx="12192000" cy="3129281"/>
          </a:xfrm>
          <a:prstGeom prst="rect">
            <a:avLst/>
          </a:prstGeom>
          <a:gradFill flip="none" rotWithShape="1">
            <a:gsLst>
              <a:gs pos="36000">
                <a:srgbClr val="122B3F">
                  <a:alpha val="80000"/>
                </a:srgbClr>
              </a:gs>
              <a:gs pos="0">
                <a:srgbClr val="122B3F">
                  <a:alpha val="0"/>
                </a:srgbClr>
              </a:gs>
              <a:gs pos="100000">
                <a:srgbClr val="122B3F"/>
              </a:gs>
            </a:gsLst>
            <a:lin ang="54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6241281E-6B4D-47B8-A941-954289A0F898}"/>
              </a:ext>
            </a:extLst>
          </p:cNvPr>
          <p:cNvGrpSpPr/>
          <p:nvPr/>
        </p:nvGrpSpPr>
        <p:grpSpPr>
          <a:xfrm>
            <a:off x="236220" y="-8742943"/>
            <a:ext cx="11620818" cy="6328970"/>
            <a:chOff x="236220" y="285760"/>
            <a:chExt cx="11620818" cy="6328970"/>
          </a:xfrm>
        </p:grpSpPr>
        <p:grpSp>
          <p:nvGrpSpPr>
            <p:cNvPr id="38" name="组合 37">
              <a:extLst>
                <a:ext uri="{FF2B5EF4-FFF2-40B4-BE49-F238E27FC236}">
                  <a16:creationId xmlns:a16="http://schemas.microsoft.com/office/drawing/2014/main" id="{9E457A7F-0751-43B1-A076-2F51AE5BC065}"/>
                </a:ext>
              </a:extLst>
            </p:cNvPr>
            <p:cNvGrpSpPr/>
            <p:nvPr/>
          </p:nvGrpSpPr>
          <p:grpSpPr>
            <a:xfrm>
              <a:off x="236220" y="6153065"/>
              <a:ext cx="797918" cy="461665"/>
              <a:chOff x="236220" y="6153065"/>
              <a:chExt cx="797918" cy="461665"/>
            </a:xfrm>
          </p:grpSpPr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6BABF197-5C24-4474-95E6-653FB5D05CC1}"/>
                  </a:ext>
                </a:extLst>
              </p:cNvPr>
              <p:cNvSpPr txBox="1"/>
              <p:nvPr/>
            </p:nvSpPr>
            <p:spPr>
              <a:xfrm>
                <a:off x="236220" y="6153065"/>
                <a:ext cx="53412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400" dirty="0">
                    <a:solidFill>
                      <a:schemeClr val="bg1">
                        <a:alpha val="0"/>
                      </a:schemeClr>
                    </a:solidFill>
                  </a:rPr>
                  <a:t>09</a:t>
                </a:r>
                <a:endParaRPr lang="zh-CN" altLang="en-US" sz="2400" dirty="0">
                  <a:solidFill>
                    <a:schemeClr val="bg1">
                      <a:alpha val="0"/>
                    </a:schemeClr>
                  </a:solidFill>
                </a:endParaRPr>
              </a:p>
            </p:txBody>
          </p:sp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97524E7A-5C68-4D1E-9AAF-CA706ECB57E0}"/>
                  </a:ext>
                </a:extLst>
              </p:cNvPr>
              <p:cNvSpPr txBox="1"/>
              <p:nvPr/>
            </p:nvSpPr>
            <p:spPr>
              <a:xfrm>
                <a:off x="613830" y="6296480"/>
                <a:ext cx="42030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>
                    <a:solidFill>
                      <a:schemeClr val="bg1">
                        <a:alpha val="0"/>
                      </a:schemeClr>
                    </a:solidFill>
                  </a:rPr>
                  <a:t>/01</a:t>
                </a:r>
                <a:endParaRPr lang="zh-CN" altLang="en-US" sz="1200" dirty="0">
                  <a:solidFill>
                    <a:schemeClr val="bg1">
                      <a:alpha val="0"/>
                    </a:schemeClr>
                  </a:solidFill>
                </a:endParaRPr>
              </a:p>
            </p:txBody>
          </p:sp>
        </p:grp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098D76A3-A355-493C-9DAD-20440FC5621C}"/>
                </a:ext>
              </a:extLst>
            </p:cNvPr>
            <p:cNvSpPr txBox="1"/>
            <p:nvPr/>
          </p:nvSpPr>
          <p:spPr>
            <a:xfrm>
              <a:off x="11443336" y="6077386"/>
              <a:ext cx="338772" cy="338772"/>
            </a:xfrm>
            <a:prstGeom prst="rect">
              <a:avLst/>
            </a:prstGeom>
            <a:noFill/>
          </p:spPr>
          <p:txBody>
            <a:bodyPr wrap="none" rtlCol="0">
              <a:prstTxWarp prst="textCircle">
                <a:avLst/>
              </a:prstTxWarp>
              <a:spAutoFit/>
            </a:bodyPr>
            <a:lstStyle/>
            <a:p>
              <a:r>
                <a:rPr lang="en-US" altLang="zh-CN" sz="2000" dirty="0">
                  <a:solidFill>
                    <a:schemeClr val="bg1">
                      <a:alpha val="0"/>
                    </a:schemeClr>
                  </a:solidFill>
                  <a:latin typeface="+mn-ea"/>
                </a:rPr>
                <a:t>COEVOLUTION.</a:t>
              </a:r>
              <a:endParaRPr lang="zh-CN" altLang="en-US" sz="2000" dirty="0">
                <a:solidFill>
                  <a:schemeClr val="bg1">
                    <a:alpha val="0"/>
                  </a:schemeClr>
                </a:solidFill>
                <a:latin typeface="+mn-ea"/>
              </a:endParaRPr>
            </a:p>
          </p:txBody>
        </p:sp>
        <p:sp>
          <p:nvSpPr>
            <p:cNvPr id="40" name="Trend 2021.">
              <a:extLst>
                <a:ext uri="{FF2B5EF4-FFF2-40B4-BE49-F238E27FC236}">
                  <a16:creationId xmlns:a16="http://schemas.microsoft.com/office/drawing/2014/main" id="{6F517090-CEB0-49C5-916B-77071530E9BB}"/>
                </a:ext>
              </a:extLst>
            </p:cNvPr>
            <p:cNvSpPr txBox="1"/>
            <p:nvPr/>
          </p:nvSpPr>
          <p:spPr>
            <a:xfrm>
              <a:off x="240514" y="285760"/>
              <a:ext cx="1027845" cy="276999"/>
            </a:xfrm>
            <a:prstGeom prst="rect">
              <a:avLst/>
            </a:prstGeom>
            <a:noFill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1200">
                  <a:solidFill>
                    <a:schemeClr val="bg1"/>
                  </a:solidFill>
                </a:defRPr>
              </a:lvl1pPr>
            </a:lstStyle>
            <a:p>
              <a:r>
                <a:rPr dirty="0">
                  <a:solidFill>
                    <a:schemeClr val="bg1">
                      <a:alpha val="0"/>
                    </a:schemeClr>
                  </a:solidFill>
                </a:rPr>
                <a:t>Trend 2021.</a:t>
              </a:r>
            </a:p>
          </p:txBody>
        </p:sp>
        <p:sp>
          <p:nvSpPr>
            <p:cNvPr id="41" name="Graphic 172">
              <a:extLst>
                <a:ext uri="{FF2B5EF4-FFF2-40B4-BE49-F238E27FC236}">
                  <a16:creationId xmlns:a16="http://schemas.microsoft.com/office/drawing/2014/main" id="{95A43ADC-855C-431C-B611-4AFFF85FEF72}"/>
                </a:ext>
              </a:extLst>
            </p:cNvPr>
            <p:cNvSpPr/>
            <p:nvPr/>
          </p:nvSpPr>
          <p:spPr>
            <a:xfrm>
              <a:off x="11640470" y="370780"/>
              <a:ext cx="216568" cy="1421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588" y="12343"/>
                  </a:moveTo>
                  <a:lnTo>
                    <a:pt x="1013" y="12343"/>
                  </a:lnTo>
                  <a:cubicBezTo>
                    <a:pt x="453" y="12343"/>
                    <a:pt x="0" y="11652"/>
                    <a:pt x="0" y="10800"/>
                  </a:cubicBezTo>
                  <a:cubicBezTo>
                    <a:pt x="0" y="9948"/>
                    <a:pt x="453" y="9257"/>
                    <a:pt x="1013" y="9257"/>
                  </a:cubicBezTo>
                  <a:lnTo>
                    <a:pt x="20588" y="9257"/>
                  </a:lnTo>
                  <a:cubicBezTo>
                    <a:pt x="21147" y="9257"/>
                    <a:pt x="21600" y="9948"/>
                    <a:pt x="21600" y="10800"/>
                  </a:cubicBezTo>
                  <a:cubicBezTo>
                    <a:pt x="21600" y="11652"/>
                    <a:pt x="21147" y="12343"/>
                    <a:pt x="20588" y="12343"/>
                  </a:cubicBezTo>
                  <a:close/>
                  <a:moveTo>
                    <a:pt x="21600" y="1543"/>
                  </a:moveTo>
                  <a:cubicBezTo>
                    <a:pt x="21600" y="691"/>
                    <a:pt x="21147" y="0"/>
                    <a:pt x="20588" y="0"/>
                  </a:cubicBezTo>
                  <a:lnTo>
                    <a:pt x="1013" y="0"/>
                  </a:lnTo>
                  <a:cubicBezTo>
                    <a:pt x="453" y="0"/>
                    <a:pt x="0" y="691"/>
                    <a:pt x="0" y="1543"/>
                  </a:cubicBezTo>
                  <a:cubicBezTo>
                    <a:pt x="0" y="2395"/>
                    <a:pt x="453" y="3086"/>
                    <a:pt x="1013" y="3086"/>
                  </a:cubicBezTo>
                  <a:lnTo>
                    <a:pt x="20588" y="3086"/>
                  </a:lnTo>
                  <a:cubicBezTo>
                    <a:pt x="21147" y="3086"/>
                    <a:pt x="21600" y="2395"/>
                    <a:pt x="21600" y="1543"/>
                  </a:cubicBezTo>
                  <a:close/>
                  <a:moveTo>
                    <a:pt x="21600" y="20057"/>
                  </a:moveTo>
                  <a:cubicBezTo>
                    <a:pt x="21600" y="19205"/>
                    <a:pt x="21147" y="18514"/>
                    <a:pt x="20588" y="18514"/>
                  </a:cubicBezTo>
                  <a:lnTo>
                    <a:pt x="1013" y="18514"/>
                  </a:lnTo>
                  <a:cubicBezTo>
                    <a:pt x="453" y="18514"/>
                    <a:pt x="0" y="19205"/>
                    <a:pt x="0" y="20057"/>
                  </a:cubicBezTo>
                  <a:cubicBezTo>
                    <a:pt x="0" y="20909"/>
                    <a:pt x="453" y="21600"/>
                    <a:pt x="1013" y="21600"/>
                  </a:cubicBezTo>
                  <a:lnTo>
                    <a:pt x="20588" y="21600"/>
                  </a:lnTo>
                  <a:cubicBezTo>
                    <a:pt x="21147" y="21600"/>
                    <a:pt x="21600" y="20909"/>
                    <a:pt x="21600" y="20057"/>
                  </a:cubicBez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miter lim="400000"/>
            </a:ln>
          </p:spPr>
          <p:txBody>
            <a:bodyPr lIns="22860" rIns="22860" anchor="ctr"/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 b="1" i="0" dirty="0">
                <a:latin typeface="Arial Black" panose="020B0604020202020204" pitchFamily="34" charset="0"/>
                <a:cs typeface="Arial Black" panose="020B0604020202020204" pitchFamily="34" charset="0"/>
              </a:endParaRPr>
            </a:p>
          </p:txBody>
        </p:sp>
      </p:grpSp>
      <p:pic>
        <p:nvPicPr>
          <p:cNvPr id="71" name="图片 70">
            <a:extLst>
              <a:ext uri="{FF2B5EF4-FFF2-40B4-BE49-F238E27FC236}">
                <a16:creationId xmlns:a16="http://schemas.microsoft.com/office/drawing/2014/main" id="{461BCBA4-6124-41FF-8E96-BFB248406DF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50" r="31250"/>
          <a:stretch/>
        </p:blipFill>
        <p:spPr>
          <a:xfrm>
            <a:off x="1054706" y="1390655"/>
            <a:ext cx="2297656" cy="3446484"/>
          </a:xfrm>
          <a:prstGeom prst="roundRect">
            <a:avLst>
              <a:gd name="adj" fmla="val 7049"/>
            </a:avLst>
          </a:prstGeom>
        </p:spPr>
      </p:pic>
      <p:pic>
        <p:nvPicPr>
          <p:cNvPr id="75" name="图片 74">
            <a:extLst>
              <a:ext uri="{FF2B5EF4-FFF2-40B4-BE49-F238E27FC236}">
                <a16:creationId xmlns:a16="http://schemas.microsoft.com/office/drawing/2014/main" id="{B05A475B-1CEA-4865-8571-FD03D3B06CF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6" b="28805"/>
          <a:stretch/>
        </p:blipFill>
        <p:spPr>
          <a:xfrm>
            <a:off x="3650612" y="1856744"/>
            <a:ext cx="2297656" cy="3446484"/>
          </a:xfrm>
          <a:prstGeom prst="roundRect">
            <a:avLst>
              <a:gd name="adj" fmla="val 7049"/>
            </a:avLst>
          </a:prstGeom>
        </p:spPr>
      </p:pic>
      <p:pic>
        <p:nvPicPr>
          <p:cNvPr id="79" name="图片 78">
            <a:extLst>
              <a:ext uri="{FF2B5EF4-FFF2-40B4-BE49-F238E27FC236}">
                <a16:creationId xmlns:a16="http://schemas.microsoft.com/office/drawing/2014/main" id="{7258687B-52E5-4F9C-9C36-E9A904AE690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68" r="19832"/>
          <a:stretch/>
        </p:blipFill>
        <p:spPr>
          <a:xfrm>
            <a:off x="6246518" y="1390655"/>
            <a:ext cx="2296263" cy="3447876"/>
          </a:xfrm>
          <a:prstGeom prst="roundRect">
            <a:avLst>
              <a:gd name="adj" fmla="val 7049"/>
            </a:avLst>
          </a:prstGeom>
        </p:spPr>
      </p:pic>
      <p:pic>
        <p:nvPicPr>
          <p:cNvPr id="83" name="图片 82">
            <a:extLst>
              <a:ext uri="{FF2B5EF4-FFF2-40B4-BE49-F238E27FC236}">
                <a16:creationId xmlns:a16="http://schemas.microsoft.com/office/drawing/2014/main" id="{0616BADA-4733-4716-9ED4-D2D95E37296D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250" r="1360"/>
          <a:stretch/>
        </p:blipFill>
        <p:spPr>
          <a:xfrm>
            <a:off x="8841030" y="1856744"/>
            <a:ext cx="2296264" cy="3446484"/>
          </a:xfrm>
          <a:prstGeom prst="roundRect">
            <a:avLst>
              <a:gd name="adj" fmla="val 7049"/>
            </a:avLst>
          </a:prstGeom>
        </p:spPr>
      </p:pic>
    </p:spTree>
    <p:extLst>
      <p:ext uri="{BB962C8B-B14F-4D97-AF65-F5344CB8AC3E}">
        <p14:creationId xmlns:p14="http://schemas.microsoft.com/office/powerpoint/2010/main" val="29215673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远景" descr="夜空下的树林&#10;&#10;低可信度描述已自动生成">
            <a:extLst>
              <a:ext uri="{FF2B5EF4-FFF2-40B4-BE49-F238E27FC236}">
                <a16:creationId xmlns:a16="http://schemas.microsoft.com/office/drawing/2014/main" id="{F193ADB5-FF20-4D0A-A4B4-CE50D36882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625"/>
            <a:ext cx="12192000" cy="8128000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B94AC77E-4280-4C63-9AAA-0781F2229119}"/>
              </a:ext>
            </a:extLst>
          </p:cNvPr>
          <p:cNvSpPr txBox="1"/>
          <p:nvPr/>
        </p:nvSpPr>
        <p:spPr>
          <a:xfrm>
            <a:off x="-1834563" y="3173070"/>
            <a:ext cx="1313688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9600" dirty="0">
                <a:gradFill flip="none" rotWithShape="1">
                  <a:gsLst>
                    <a:gs pos="47000">
                      <a:schemeClr val="bg1"/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5400000" scaled="1"/>
                  <a:tileRect/>
                </a:gradFill>
                <a:latin typeface="+mj-ea"/>
                <a:ea typeface="+mj-ea"/>
              </a:rPr>
              <a:t>CONTROVERSY</a:t>
            </a:r>
            <a:endParaRPr lang="zh-CN" altLang="en-US" sz="9600" dirty="0">
              <a:gradFill flip="none" rotWithShape="1">
                <a:gsLst>
                  <a:gs pos="4700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  <a:tileRect/>
              </a:gradFill>
              <a:latin typeface="+mj-ea"/>
              <a:ea typeface="+mj-ea"/>
            </a:endParaRPr>
          </a:p>
        </p:txBody>
      </p:sp>
      <p:pic>
        <p:nvPicPr>
          <p:cNvPr id="13" name="中景" descr="黑暗中的灯光&#10;&#10;低可信度描述已自动生成">
            <a:extLst>
              <a:ext uri="{FF2B5EF4-FFF2-40B4-BE49-F238E27FC236}">
                <a16:creationId xmlns:a16="http://schemas.microsoft.com/office/drawing/2014/main" id="{54FA4B29-24CF-4088-8642-CC1EFE5B11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9100"/>
            <a:ext cx="12192000" cy="8128000"/>
          </a:xfrm>
          <a:prstGeom prst="rect">
            <a:avLst/>
          </a:prstGeom>
        </p:spPr>
      </p:pic>
      <p:pic>
        <p:nvPicPr>
          <p:cNvPr id="14" name="近景" descr="蓝色的天空&#10;&#10;中度可信度描述已自动生成">
            <a:extLst>
              <a:ext uri="{FF2B5EF4-FFF2-40B4-BE49-F238E27FC236}">
                <a16:creationId xmlns:a16="http://schemas.microsoft.com/office/drawing/2014/main" id="{EB0B1D43-6E21-439F-8F0F-2F3ABA2B08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9100"/>
            <a:ext cx="12192000" cy="81280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DB448DD2-B595-415C-A2ED-DCB0F4F886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8" y="6858000"/>
            <a:ext cx="12184284" cy="8123948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FBC7464-9A6A-42C2-AB1A-2A83AE0421E7}"/>
              </a:ext>
            </a:extLst>
          </p:cNvPr>
          <p:cNvSpPr txBox="1"/>
          <p:nvPr/>
        </p:nvSpPr>
        <p:spPr>
          <a:xfrm>
            <a:off x="-472440" y="11543239"/>
            <a:ext cx="13136880" cy="2646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6600" dirty="0">
                <a:solidFill>
                  <a:schemeClr val="bg1"/>
                </a:solidFill>
                <a:latin typeface="+mj-ea"/>
                <a:ea typeface="+mj-ea"/>
              </a:rPr>
              <a:t>SURFING</a:t>
            </a:r>
            <a:endParaRPr lang="zh-CN" altLang="en-US" sz="166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4B31D4F5-1132-4DF8-A501-57FE491A0E4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8" y="4742730"/>
            <a:ext cx="12184284" cy="8123948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711152BD-D0B6-D22B-FE30-C163C04DDB55}"/>
              </a:ext>
            </a:extLst>
          </p:cNvPr>
          <p:cNvSpPr/>
          <p:nvPr/>
        </p:nvSpPr>
        <p:spPr>
          <a:xfrm>
            <a:off x="0" y="-2455546"/>
            <a:ext cx="12192000" cy="3129281"/>
          </a:xfrm>
          <a:prstGeom prst="rect">
            <a:avLst/>
          </a:prstGeom>
          <a:gradFill flip="none" rotWithShape="1">
            <a:gsLst>
              <a:gs pos="36000">
                <a:srgbClr val="122B3F">
                  <a:alpha val="80000"/>
                </a:srgbClr>
              </a:gs>
              <a:gs pos="0">
                <a:srgbClr val="122B3F">
                  <a:alpha val="0"/>
                </a:srgbClr>
              </a:gs>
              <a:gs pos="100000">
                <a:srgbClr val="122B3F"/>
              </a:gs>
            </a:gsLst>
            <a:lin ang="54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13321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远景" descr="夜空下的树林&#10;&#10;低可信度描述已自动生成">
            <a:extLst>
              <a:ext uri="{FF2B5EF4-FFF2-40B4-BE49-F238E27FC236}">
                <a16:creationId xmlns:a16="http://schemas.microsoft.com/office/drawing/2014/main" id="{5CC7B9F2-2341-4FC0-8B59-672FC42781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140200"/>
            <a:ext cx="12192000" cy="8128000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BB7F2A42-36F9-4407-9B9E-17720B205A1E}"/>
              </a:ext>
            </a:extLst>
          </p:cNvPr>
          <p:cNvSpPr txBox="1"/>
          <p:nvPr/>
        </p:nvSpPr>
        <p:spPr>
          <a:xfrm>
            <a:off x="-472440" y="-2589387"/>
            <a:ext cx="13136880" cy="2646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6600" dirty="0">
                <a:gradFill flip="none" rotWithShape="1">
                  <a:gsLst>
                    <a:gs pos="47000">
                      <a:schemeClr val="bg1"/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5400000" scaled="1"/>
                  <a:tileRect/>
                </a:gradFill>
                <a:latin typeface="+mj-ea"/>
                <a:ea typeface="+mj-ea"/>
              </a:rPr>
              <a:t>DESERT</a:t>
            </a:r>
            <a:endParaRPr lang="zh-CN" altLang="en-US" sz="16600" dirty="0">
              <a:gradFill flip="none" rotWithShape="1">
                <a:gsLst>
                  <a:gs pos="4700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  <a:tileRect/>
              </a:gradFill>
              <a:latin typeface="+mj-ea"/>
              <a:ea typeface="+mj-ea"/>
            </a:endParaRPr>
          </a:p>
        </p:txBody>
      </p:sp>
      <p:pic>
        <p:nvPicPr>
          <p:cNvPr id="15" name="中景" descr="黑暗中的灯光&#10;&#10;低可信度描述已自动生成">
            <a:extLst>
              <a:ext uri="{FF2B5EF4-FFF2-40B4-BE49-F238E27FC236}">
                <a16:creationId xmlns:a16="http://schemas.microsoft.com/office/drawing/2014/main" id="{F156E3D8-B522-4783-ACAD-DA344E731C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826000"/>
            <a:ext cx="12192000" cy="8128000"/>
          </a:xfrm>
          <a:prstGeom prst="rect">
            <a:avLst/>
          </a:prstGeom>
        </p:spPr>
      </p:pic>
      <p:pic>
        <p:nvPicPr>
          <p:cNvPr id="16" name="近景" descr="蓝色的天空&#10;&#10;中度可信度描述已自动生成">
            <a:extLst>
              <a:ext uri="{FF2B5EF4-FFF2-40B4-BE49-F238E27FC236}">
                <a16:creationId xmlns:a16="http://schemas.microsoft.com/office/drawing/2014/main" id="{31B6C82C-E2EB-492D-9F75-7F01324068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324600"/>
            <a:ext cx="12192000" cy="81280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618696AF-712C-47A4-B56E-0A109C39A9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8" y="0"/>
            <a:ext cx="12184284" cy="812394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CB69F83C-FA62-4ACF-925A-0446940BE4E9}"/>
              </a:ext>
            </a:extLst>
          </p:cNvPr>
          <p:cNvSpPr txBox="1"/>
          <p:nvPr/>
        </p:nvSpPr>
        <p:spPr>
          <a:xfrm>
            <a:off x="-472440" y="1323439"/>
            <a:ext cx="13136880" cy="2646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6600" dirty="0">
                <a:solidFill>
                  <a:schemeClr val="bg1"/>
                </a:solidFill>
                <a:latin typeface="+mj-ea"/>
                <a:ea typeface="+mj-ea"/>
              </a:rPr>
              <a:t>HEALTHY</a:t>
            </a:r>
            <a:endParaRPr lang="zh-CN" altLang="en-US" sz="166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A818FB0-AD10-47D8-ACCF-1715E5EFAFA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8" y="0"/>
            <a:ext cx="12184284" cy="8123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8554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80808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2">
      <a:majorFont>
        <a:latin typeface="Arial Bold"/>
        <a:ea typeface="微软雅黑 Bold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80808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</TotalTime>
  <Words>20</Words>
  <Application>Microsoft Office PowerPoint</Application>
  <PresentationFormat>宽屏</PresentationFormat>
  <Paragraphs>13</Paragraphs>
  <Slides>4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</vt:i4>
      </vt:variant>
    </vt:vector>
  </HeadingPairs>
  <TitlesOfParts>
    <vt:vector size="11" baseType="lpstr">
      <vt:lpstr>等线</vt:lpstr>
      <vt:lpstr>微软雅黑</vt:lpstr>
      <vt:lpstr>微软雅黑 Bold</vt:lpstr>
      <vt:lpstr>Arial</vt:lpstr>
      <vt:lpstr>Arial Black</vt:lpstr>
      <vt:lpstr>Arial Bold</vt:lpstr>
      <vt:lpstr>Office 主题​​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song xuexian</dc:creator>
  <cp:lastModifiedBy>Kwok Yin Wong</cp:lastModifiedBy>
  <cp:revision>4</cp:revision>
  <dcterms:created xsi:type="dcterms:W3CDTF">2021-08-31T07:56:41Z</dcterms:created>
  <dcterms:modified xsi:type="dcterms:W3CDTF">2023-09-14T15:54:20Z</dcterms:modified>
</cp:coreProperties>
</file>